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B854-49E3-48AB-92CC-FF9D481F86F5}" type="datetimeFigureOut">
              <a:rPr lang="th-TH" smtClean="0"/>
              <a:pPr/>
              <a:t>15/01/63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8B61-1D0D-4799-94BE-9CBB2A636E1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22191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B854-49E3-48AB-92CC-FF9D481F86F5}" type="datetimeFigureOut">
              <a:rPr lang="th-TH" smtClean="0"/>
              <a:pPr/>
              <a:t>15/01/63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8B61-1D0D-4799-94BE-9CBB2A636E1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0162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B854-49E3-48AB-92CC-FF9D481F86F5}" type="datetimeFigureOut">
              <a:rPr lang="th-TH" smtClean="0"/>
              <a:pPr/>
              <a:t>15/01/63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8B61-1D0D-4799-94BE-9CBB2A636E1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639024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B854-49E3-48AB-92CC-FF9D481F86F5}" type="datetimeFigureOut">
              <a:rPr lang="th-TH" smtClean="0"/>
              <a:pPr/>
              <a:t>15/01/63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8B61-1D0D-4799-94BE-9CBB2A636E1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8854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B854-49E3-48AB-92CC-FF9D481F86F5}" type="datetimeFigureOut">
              <a:rPr lang="th-TH" smtClean="0"/>
              <a:pPr/>
              <a:t>15/01/63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8B61-1D0D-4799-94BE-9CBB2A636E1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7358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B854-49E3-48AB-92CC-FF9D481F86F5}" type="datetimeFigureOut">
              <a:rPr lang="th-TH" smtClean="0"/>
              <a:pPr/>
              <a:t>15/01/63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8B61-1D0D-4799-94BE-9CBB2A636E1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62695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B854-49E3-48AB-92CC-FF9D481F86F5}" type="datetimeFigureOut">
              <a:rPr lang="th-TH" smtClean="0"/>
              <a:pPr/>
              <a:t>15/01/63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8B61-1D0D-4799-94BE-9CBB2A636E1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8233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B854-49E3-48AB-92CC-FF9D481F86F5}" type="datetimeFigureOut">
              <a:rPr lang="th-TH" smtClean="0"/>
              <a:pPr/>
              <a:t>15/01/63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8B61-1D0D-4799-94BE-9CBB2A636E1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8371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B854-49E3-48AB-92CC-FF9D481F86F5}" type="datetimeFigureOut">
              <a:rPr lang="th-TH" smtClean="0"/>
              <a:pPr/>
              <a:t>15/01/63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8B61-1D0D-4799-94BE-9CBB2A636E1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80328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B854-49E3-48AB-92CC-FF9D481F86F5}" type="datetimeFigureOut">
              <a:rPr lang="th-TH" smtClean="0"/>
              <a:pPr/>
              <a:t>15/01/63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8B61-1D0D-4799-94BE-9CBB2A636E1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701503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B854-49E3-48AB-92CC-FF9D481F86F5}" type="datetimeFigureOut">
              <a:rPr lang="th-TH" smtClean="0"/>
              <a:pPr/>
              <a:t>15/01/63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8B61-1D0D-4799-94BE-9CBB2A636E1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78140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2B854-49E3-48AB-92CC-FF9D481F86F5}" type="datetimeFigureOut">
              <a:rPr lang="th-TH" smtClean="0"/>
              <a:pPr/>
              <a:t>15/01/63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A8B61-1D0D-4799-94BE-9CBB2A636E1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6387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53680" y="3803848"/>
            <a:ext cx="453650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แนวทางเฝ้าระวังสอบสวนโรคปอดอักเสบจากเชื้อ</a:t>
            </a:r>
            <a:r>
              <a:rPr lang="th-TH" sz="2400" dirty="0" err="1" smtClean="0"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โคโรนาสายพันธุ์ใหม่ 2019 (ฉบับ 13 มกราคม 2563)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5856" y="620688"/>
            <a:ext cx="3096344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435670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</Words>
  <Application>Microsoft Office PowerPoint</Application>
  <PresentationFormat>นำเสนอทางหน้าจอ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IC02-pc</dc:creator>
  <cp:lastModifiedBy>Admin</cp:lastModifiedBy>
  <cp:revision>1</cp:revision>
  <dcterms:created xsi:type="dcterms:W3CDTF">2020-01-15T02:15:31Z</dcterms:created>
  <dcterms:modified xsi:type="dcterms:W3CDTF">2020-01-15T07:31:29Z</dcterms:modified>
</cp:coreProperties>
</file>